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FDC4-4EE2-481C-B54B-C8148CCBE5E4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4BC1-D9A7-4869-BA79-18E6370C7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№175 «Непоседы»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комбинированного  вида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4800"/>
          <a:stretch>
            <a:fillRect/>
          </a:stretch>
        </p:blipFill>
        <p:spPr bwMode="auto">
          <a:xfrm>
            <a:off x="1835696" y="1844824"/>
            <a:ext cx="578790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11760" y="4437112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Огород на окне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старшая логопедическая группа 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Знайки</a:t>
            </a:r>
            <a:r>
              <a:rPr lang="ru-RU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Воспитатели группы: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Халиева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Т.М.,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Сенченко Т.Г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Посадка семян фасоли и кукурузы 20.04.2022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Admin\Desktop\Новая папка\IMG-20220423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121638" cy="3771800"/>
          </a:xfrm>
          <a:prstGeom prst="rect">
            <a:avLst/>
          </a:prstGeom>
          <a:noFill/>
        </p:spPr>
      </p:pic>
      <p:pic>
        <p:nvPicPr>
          <p:cNvPr id="4" name="Picture 2" descr="C:\Users\Admin\Desktop\Новая папка\IMG-20220423-WA0009.jpg"/>
          <p:cNvPicPr>
            <a:picLocks noChangeAspect="1" noChangeArrowheads="1"/>
          </p:cNvPicPr>
          <p:nvPr/>
        </p:nvPicPr>
        <p:blipFill>
          <a:blip r:embed="rId3" cstate="print"/>
          <a:srcRect t="20645" b="28431"/>
          <a:stretch>
            <a:fillRect/>
          </a:stretch>
        </p:blipFill>
        <p:spPr bwMode="auto">
          <a:xfrm>
            <a:off x="2699792" y="1700808"/>
            <a:ext cx="2942946" cy="2664296"/>
          </a:xfrm>
          <a:prstGeom prst="rect">
            <a:avLst/>
          </a:prstGeom>
          <a:noFill/>
        </p:spPr>
      </p:pic>
      <p:pic>
        <p:nvPicPr>
          <p:cNvPr id="5" name="Picture 4" descr="C:\Users\Admin\Desktop\Новая папка\IMG-20220423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254370" cy="4007768"/>
          </a:xfrm>
          <a:prstGeom prst="rect">
            <a:avLst/>
          </a:prstGeom>
          <a:noFill/>
        </p:spPr>
      </p:pic>
      <p:pic>
        <p:nvPicPr>
          <p:cNvPr id="6" name="Picture 5" descr="C:\Users\Admin\Desktop\Новая папка\IMG-20220423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7" y="4509120"/>
            <a:ext cx="2984055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посева 25.04.2022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Новая папка\20220425_131920.jpg"/>
          <p:cNvPicPr>
            <a:picLocks noChangeAspect="1" noChangeArrowheads="1"/>
          </p:cNvPicPr>
          <p:nvPr/>
        </p:nvPicPr>
        <p:blipFill>
          <a:blip r:embed="rId2" cstate="print"/>
          <a:srcRect t="13250" b="8001"/>
          <a:stretch>
            <a:fillRect/>
          </a:stretch>
        </p:blipFill>
        <p:spPr bwMode="auto">
          <a:xfrm>
            <a:off x="467544" y="1196752"/>
            <a:ext cx="2263140" cy="2376264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\20220425_131924.jpg"/>
          <p:cNvPicPr>
            <a:picLocks noChangeAspect="1" noChangeArrowheads="1"/>
          </p:cNvPicPr>
          <p:nvPr/>
        </p:nvPicPr>
        <p:blipFill>
          <a:blip r:embed="rId3" cstate="print"/>
          <a:srcRect l="9401" t="31100" r="20600" b="20600"/>
          <a:stretch>
            <a:fillRect/>
          </a:stretch>
        </p:blipFill>
        <p:spPr bwMode="auto">
          <a:xfrm>
            <a:off x="3347864" y="1268760"/>
            <a:ext cx="2520280" cy="2318658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\20220425_131929.jpg"/>
          <p:cNvPicPr>
            <a:picLocks noChangeAspect="1" noChangeArrowheads="1"/>
          </p:cNvPicPr>
          <p:nvPr/>
        </p:nvPicPr>
        <p:blipFill>
          <a:blip r:embed="rId4" cstate="print"/>
          <a:srcRect l="18200" t="20601" r="27201" b="20600"/>
          <a:stretch>
            <a:fillRect/>
          </a:stretch>
        </p:blipFill>
        <p:spPr bwMode="auto">
          <a:xfrm>
            <a:off x="6444208" y="1268760"/>
            <a:ext cx="1944216" cy="2791696"/>
          </a:xfrm>
          <a:prstGeom prst="rect">
            <a:avLst/>
          </a:prstGeom>
          <a:noFill/>
        </p:spPr>
      </p:pic>
      <p:pic>
        <p:nvPicPr>
          <p:cNvPr id="1029" name="Picture 5" descr="C:\Users\Admin\Desktop\Новая папка\20220425_131931.jpg"/>
          <p:cNvPicPr>
            <a:picLocks noChangeAspect="1" noChangeArrowheads="1"/>
          </p:cNvPicPr>
          <p:nvPr/>
        </p:nvPicPr>
        <p:blipFill>
          <a:blip r:embed="rId5" cstate="print"/>
          <a:srcRect l="10800" t="14300" r="8001"/>
          <a:stretch>
            <a:fillRect/>
          </a:stretch>
        </p:blipFill>
        <p:spPr bwMode="auto">
          <a:xfrm>
            <a:off x="467544" y="3717032"/>
            <a:ext cx="1872208" cy="2634639"/>
          </a:xfrm>
          <a:prstGeom prst="rect">
            <a:avLst/>
          </a:prstGeom>
          <a:noFill/>
        </p:spPr>
      </p:pic>
      <p:pic>
        <p:nvPicPr>
          <p:cNvPr id="1030" name="Picture 6" descr="C:\Users\Admin\Desktop\Новая папка\20220425_131938.jpg"/>
          <p:cNvPicPr>
            <a:picLocks noChangeAspect="1" noChangeArrowheads="1"/>
          </p:cNvPicPr>
          <p:nvPr/>
        </p:nvPicPr>
        <p:blipFill>
          <a:blip r:embed="rId6" cstate="print"/>
          <a:srcRect t="27950" b="3801"/>
          <a:stretch>
            <a:fillRect/>
          </a:stretch>
        </p:blipFill>
        <p:spPr bwMode="auto">
          <a:xfrm>
            <a:off x="2627784" y="3717032"/>
            <a:ext cx="2859782" cy="2602365"/>
          </a:xfrm>
          <a:prstGeom prst="rect">
            <a:avLst/>
          </a:prstGeom>
          <a:noFill/>
        </p:spPr>
      </p:pic>
      <p:pic>
        <p:nvPicPr>
          <p:cNvPr id="1031" name="Picture 7" descr="C:\Users\Admin\Desktop\Новая папка\20220425_131941.jpg"/>
          <p:cNvPicPr>
            <a:picLocks noChangeAspect="1" noChangeArrowheads="1"/>
          </p:cNvPicPr>
          <p:nvPr/>
        </p:nvPicPr>
        <p:blipFill>
          <a:blip r:embed="rId7" cstate="print"/>
          <a:srcRect t="34250"/>
          <a:stretch>
            <a:fillRect/>
          </a:stretch>
        </p:blipFill>
        <p:spPr bwMode="auto">
          <a:xfrm>
            <a:off x="5724127" y="4149080"/>
            <a:ext cx="246416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\20220425_131947.jpg"/>
          <p:cNvPicPr>
            <a:picLocks noChangeAspect="1" noChangeArrowheads="1"/>
          </p:cNvPicPr>
          <p:nvPr/>
        </p:nvPicPr>
        <p:blipFill>
          <a:blip r:embed="rId2" cstate="print"/>
          <a:srcRect t="24800"/>
          <a:stretch>
            <a:fillRect/>
          </a:stretch>
        </p:blipFill>
        <p:spPr bwMode="auto">
          <a:xfrm>
            <a:off x="395536" y="332655"/>
            <a:ext cx="2729040" cy="2736305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\20220425_131953.jpg"/>
          <p:cNvPicPr>
            <a:picLocks noChangeAspect="1" noChangeArrowheads="1"/>
          </p:cNvPicPr>
          <p:nvPr/>
        </p:nvPicPr>
        <p:blipFill>
          <a:blip r:embed="rId3" cstate="print"/>
          <a:srcRect t="13251"/>
          <a:stretch>
            <a:fillRect/>
          </a:stretch>
        </p:blipFill>
        <p:spPr bwMode="auto">
          <a:xfrm>
            <a:off x="3275856" y="1700808"/>
            <a:ext cx="2739225" cy="3168352"/>
          </a:xfrm>
          <a:prstGeom prst="rect">
            <a:avLst/>
          </a:prstGeom>
          <a:noFill/>
        </p:spPr>
      </p:pic>
      <p:pic>
        <p:nvPicPr>
          <p:cNvPr id="2052" name="Picture 4" descr="C:\Users\Admin\Desktop\Новая папка\20220425_132002.jpg"/>
          <p:cNvPicPr>
            <a:picLocks noChangeAspect="1" noChangeArrowheads="1"/>
          </p:cNvPicPr>
          <p:nvPr/>
        </p:nvPicPr>
        <p:blipFill>
          <a:blip r:embed="rId4" cstate="print"/>
          <a:srcRect l="26200" r="1001" b="2751"/>
          <a:stretch>
            <a:fillRect/>
          </a:stretch>
        </p:blipFill>
        <p:spPr bwMode="auto">
          <a:xfrm>
            <a:off x="6228184" y="2420888"/>
            <a:ext cx="2369869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" name="WordArt 1"/>
          <p:cNvSpPr>
            <a:spLocks noChangeArrowheads="1" noChangeShapeType="1" noTextEdit="1"/>
          </p:cNvSpPr>
          <p:nvPr/>
        </p:nvSpPr>
        <p:spPr bwMode="auto">
          <a:xfrm>
            <a:off x="827584" y="1772816"/>
            <a:ext cx="7272808" cy="244827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БЛАГОДАРИМ ЗА ВНИМАНИЕ!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 детей интереса к опытнической и исследовательской деятельности по выращиванию культурных растений в комнатных условиях.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1.Формировать представления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Воспитывать уважение к труду, бережное отношение к его результатам.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направлена на развитие поисково-познавательной деятельности детей, которая дает ребенку возможность экспериментировать, синтезировать полученные знания, развивать познавательную и творческую активность, самостоятельность, умение планировать, работать в коллективе. Такие качества способствуют успешному обучению детей в школе, а участие в педагогическом процессе наравне с взрослыми - возможность проектировать свою жизнь в пространстве детского сада, проявляя при этом изобретательность и оригинальность.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 проектной деятельности дети научатся различать и уверенно называть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зелень, овощи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фрукты, их особенности и различия. С помощью опытно - исследовательской работы будет выявлено многообразие и разнообразие посевного материала, дети получат знания о необходимых условиях для роста и развития растений в комнатных условиях, научатся ухаживать за растениями и познакомятся с условиями их содержания, закрепят умение делать простые выводы, устанавливать причинно - следственные связи. Будет повышен интерес детей и родителей к совместной познавательно-исследовательской деятельности. Собрана коллекция семян овощных культур. Создан в группе огорода на подоконнике и подобраны украшения для него. Оформлен дневник наблюдений за рассадой в огороде. Должны сформироваться навыки культурного поведения в природе, умение беречь и заботиться о ней. Будет сформировано у детей уважительное отношения к труду. Получены участниками проекта положительных эмоции от полученных результатов.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особенностей формирования познавательного интереса у детей, а также особенностей организации экспериментальной деятельности, позволяет целенаправленно строить обучающую и развивающую работу с детьми. Работа в данном направлении может быть адаптирована к любому дошкольному возрасту.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Посев семян овощей и злаков 18.04.2022 год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dmin\Desktop\огород на окне\IMG-20220415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340768"/>
            <a:ext cx="1641630" cy="2188840"/>
          </a:xfrm>
          <a:prstGeom prst="rect">
            <a:avLst/>
          </a:prstGeom>
          <a:noFill/>
        </p:spPr>
      </p:pic>
      <p:pic>
        <p:nvPicPr>
          <p:cNvPr id="19459" name="Picture 3" descr="C:\Users\Admin\Desktop\огород на окне\IMG-20220414-WA0027.jpg"/>
          <p:cNvPicPr>
            <a:picLocks noChangeAspect="1" noChangeArrowheads="1"/>
          </p:cNvPicPr>
          <p:nvPr/>
        </p:nvPicPr>
        <p:blipFill>
          <a:blip r:embed="rId3" cstate="print"/>
          <a:srcRect t="41600"/>
          <a:stretch>
            <a:fillRect/>
          </a:stretch>
        </p:blipFill>
        <p:spPr bwMode="auto">
          <a:xfrm>
            <a:off x="827584" y="1340768"/>
            <a:ext cx="2088232" cy="2168045"/>
          </a:xfrm>
          <a:prstGeom prst="rect">
            <a:avLst/>
          </a:prstGeom>
          <a:noFill/>
        </p:spPr>
      </p:pic>
      <p:pic>
        <p:nvPicPr>
          <p:cNvPr id="19460" name="Picture 4" descr="C:\Users\Admin\Desktop\огород на окне\IMG-20220414-WA0028.jpg"/>
          <p:cNvPicPr>
            <a:picLocks noChangeAspect="1" noChangeArrowheads="1"/>
          </p:cNvPicPr>
          <p:nvPr/>
        </p:nvPicPr>
        <p:blipFill>
          <a:blip r:embed="rId4" cstate="print"/>
          <a:srcRect t="45800"/>
          <a:stretch>
            <a:fillRect/>
          </a:stretch>
        </p:blipFill>
        <p:spPr bwMode="auto">
          <a:xfrm>
            <a:off x="6012160" y="1340768"/>
            <a:ext cx="2304256" cy="2220276"/>
          </a:xfrm>
          <a:prstGeom prst="rect">
            <a:avLst/>
          </a:prstGeom>
          <a:noFill/>
        </p:spPr>
      </p:pic>
      <p:pic>
        <p:nvPicPr>
          <p:cNvPr id="19461" name="Picture 5" descr="C:\Users\Admin\Desktop\огород на окне\IMG-20220414-WA0029.jpg"/>
          <p:cNvPicPr>
            <a:picLocks noChangeAspect="1" noChangeArrowheads="1"/>
          </p:cNvPicPr>
          <p:nvPr/>
        </p:nvPicPr>
        <p:blipFill>
          <a:blip r:embed="rId5" cstate="print"/>
          <a:srcRect t="48950"/>
          <a:stretch>
            <a:fillRect/>
          </a:stretch>
        </p:blipFill>
        <p:spPr bwMode="auto">
          <a:xfrm>
            <a:off x="611560" y="3717032"/>
            <a:ext cx="2618313" cy="2376264"/>
          </a:xfrm>
          <a:prstGeom prst="rect">
            <a:avLst/>
          </a:prstGeom>
          <a:noFill/>
        </p:spPr>
      </p:pic>
      <p:pic>
        <p:nvPicPr>
          <p:cNvPr id="19462" name="Picture 6" descr="C:\Users\Admin\Desktop\огород на окне\IMG-20220414-WA0030.jpg"/>
          <p:cNvPicPr>
            <a:picLocks noChangeAspect="1" noChangeArrowheads="1"/>
          </p:cNvPicPr>
          <p:nvPr/>
        </p:nvPicPr>
        <p:blipFill>
          <a:blip r:embed="rId6" cstate="print"/>
          <a:srcRect t="48950"/>
          <a:stretch>
            <a:fillRect/>
          </a:stretch>
        </p:blipFill>
        <p:spPr bwMode="auto">
          <a:xfrm>
            <a:off x="3491880" y="3717032"/>
            <a:ext cx="2618314" cy="2376264"/>
          </a:xfrm>
          <a:prstGeom prst="rect">
            <a:avLst/>
          </a:prstGeom>
          <a:noFill/>
        </p:spPr>
      </p:pic>
      <p:pic>
        <p:nvPicPr>
          <p:cNvPr id="19463" name="Picture 7" descr="C:\Users\Admin\Desktop\огород на окне\IMG-20220414-WA0031.jpg"/>
          <p:cNvPicPr>
            <a:picLocks noChangeAspect="1" noChangeArrowheads="1"/>
          </p:cNvPicPr>
          <p:nvPr/>
        </p:nvPicPr>
        <p:blipFill>
          <a:blip r:embed="rId7" cstate="print"/>
          <a:srcRect t="42650"/>
          <a:stretch>
            <a:fillRect/>
          </a:stretch>
        </p:blipFill>
        <p:spPr bwMode="auto">
          <a:xfrm>
            <a:off x="6228185" y="3717033"/>
            <a:ext cx="2304256" cy="2349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огород на окне\IMG-20220414-WA0032.jpg"/>
          <p:cNvPicPr>
            <a:picLocks noChangeAspect="1" noChangeArrowheads="1"/>
          </p:cNvPicPr>
          <p:nvPr/>
        </p:nvPicPr>
        <p:blipFill>
          <a:blip r:embed="rId2" cstate="print"/>
          <a:srcRect t="55250"/>
          <a:stretch>
            <a:fillRect/>
          </a:stretch>
        </p:blipFill>
        <p:spPr bwMode="auto">
          <a:xfrm>
            <a:off x="323529" y="404665"/>
            <a:ext cx="2443843" cy="1944216"/>
          </a:xfrm>
          <a:prstGeom prst="rect">
            <a:avLst/>
          </a:prstGeom>
          <a:noFill/>
        </p:spPr>
      </p:pic>
      <p:pic>
        <p:nvPicPr>
          <p:cNvPr id="20483" name="Picture 3" descr="C:\Users\Admin\Desktop\огород на окне\IMG-20220414-WA0033.jpg"/>
          <p:cNvPicPr>
            <a:picLocks noChangeAspect="1" noChangeArrowheads="1"/>
          </p:cNvPicPr>
          <p:nvPr/>
        </p:nvPicPr>
        <p:blipFill>
          <a:blip r:embed="rId3" cstate="print"/>
          <a:srcRect l="3733" t="40949"/>
          <a:stretch>
            <a:fillRect/>
          </a:stretch>
        </p:blipFill>
        <p:spPr bwMode="auto">
          <a:xfrm>
            <a:off x="3203848" y="188640"/>
            <a:ext cx="2443189" cy="2664296"/>
          </a:xfrm>
          <a:prstGeom prst="rect">
            <a:avLst/>
          </a:prstGeom>
          <a:noFill/>
        </p:spPr>
      </p:pic>
      <p:pic>
        <p:nvPicPr>
          <p:cNvPr id="20484" name="Picture 4" descr="C:\Users\Admin\Desktop\огород на окне\IMG-20220414-WA0035.jpg"/>
          <p:cNvPicPr>
            <a:picLocks noChangeAspect="1" noChangeArrowheads="1"/>
          </p:cNvPicPr>
          <p:nvPr/>
        </p:nvPicPr>
        <p:blipFill>
          <a:blip r:embed="rId4" cstate="print"/>
          <a:srcRect t="39500" r="10801"/>
          <a:stretch>
            <a:fillRect/>
          </a:stretch>
        </p:blipFill>
        <p:spPr bwMode="auto">
          <a:xfrm>
            <a:off x="6372200" y="188640"/>
            <a:ext cx="2016224" cy="2431131"/>
          </a:xfrm>
          <a:prstGeom prst="rect">
            <a:avLst/>
          </a:prstGeom>
          <a:noFill/>
        </p:spPr>
      </p:pic>
      <p:pic>
        <p:nvPicPr>
          <p:cNvPr id="20485" name="Picture 5" descr="C:\Users\Admin\Desktop\огород на окне\IMG-20220414-WA0038.jpg"/>
          <p:cNvPicPr>
            <a:picLocks noChangeAspect="1" noChangeArrowheads="1"/>
          </p:cNvPicPr>
          <p:nvPr/>
        </p:nvPicPr>
        <p:blipFill>
          <a:blip r:embed="rId5" cstate="print"/>
          <a:srcRect t="39500"/>
          <a:stretch>
            <a:fillRect/>
          </a:stretch>
        </p:blipFill>
        <p:spPr bwMode="auto">
          <a:xfrm>
            <a:off x="539552" y="2852936"/>
            <a:ext cx="2744940" cy="2952328"/>
          </a:xfrm>
          <a:prstGeom prst="rect">
            <a:avLst/>
          </a:prstGeom>
          <a:noFill/>
        </p:spPr>
      </p:pic>
      <p:pic>
        <p:nvPicPr>
          <p:cNvPr id="20486" name="Picture 6" descr="C:\Users\Admin\Desktop\огород на окне\IMG-20220414-WA0040.jpg"/>
          <p:cNvPicPr>
            <a:picLocks noChangeAspect="1" noChangeArrowheads="1"/>
          </p:cNvPicPr>
          <p:nvPr/>
        </p:nvPicPr>
        <p:blipFill>
          <a:blip r:embed="rId6" cstate="print"/>
          <a:srcRect t="45800"/>
          <a:stretch>
            <a:fillRect/>
          </a:stretch>
        </p:blipFill>
        <p:spPr bwMode="auto">
          <a:xfrm>
            <a:off x="3491880" y="2996952"/>
            <a:ext cx="2765070" cy="2664296"/>
          </a:xfrm>
          <a:prstGeom prst="rect">
            <a:avLst/>
          </a:prstGeom>
          <a:noFill/>
        </p:spPr>
      </p:pic>
      <p:pic>
        <p:nvPicPr>
          <p:cNvPr id="20487" name="Picture 7" descr="C:\Users\Admin\Desktop\огород на окне\IMG-20220414-WA0043.jpg"/>
          <p:cNvPicPr>
            <a:picLocks noChangeAspect="1" noChangeArrowheads="1"/>
          </p:cNvPicPr>
          <p:nvPr/>
        </p:nvPicPr>
        <p:blipFill>
          <a:blip r:embed="rId7" cstate="print"/>
          <a:srcRect t="36350"/>
          <a:stretch>
            <a:fillRect/>
          </a:stretch>
        </p:blipFill>
        <p:spPr bwMode="auto">
          <a:xfrm>
            <a:off x="6516216" y="2996952"/>
            <a:ext cx="2290913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\IMG-20220423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0666"/>
            <a:ext cx="1570675" cy="2792310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\IMG-20220423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3"/>
            <a:ext cx="3600400" cy="2025225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\IMG-20220423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052736"/>
            <a:ext cx="3200354" cy="1800200"/>
          </a:xfrm>
          <a:prstGeom prst="rect">
            <a:avLst/>
          </a:prstGeom>
          <a:noFill/>
        </p:spPr>
      </p:pic>
      <p:pic>
        <p:nvPicPr>
          <p:cNvPr id="1030" name="Picture 6" descr="C:\Users\Admin\Desktop\Новая папка\IMG-20220423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3470101" cy="2376264"/>
          </a:xfrm>
          <a:prstGeom prst="rect">
            <a:avLst/>
          </a:prstGeom>
          <a:noFill/>
        </p:spPr>
      </p:pic>
      <p:pic>
        <p:nvPicPr>
          <p:cNvPr id="1031" name="Picture 7" descr="C:\Users\Admin\Desktop\Новая папка\IMG-20220423-WA0007.jpg"/>
          <p:cNvPicPr>
            <a:picLocks noChangeAspect="1" noChangeArrowheads="1"/>
          </p:cNvPicPr>
          <p:nvPr/>
        </p:nvPicPr>
        <p:blipFill>
          <a:blip r:embed="rId6" cstate="print"/>
          <a:srcRect b="29936"/>
          <a:stretch>
            <a:fillRect/>
          </a:stretch>
        </p:blipFill>
        <p:spPr bwMode="auto">
          <a:xfrm>
            <a:off x="2915816" y="548680"/>
            <a:ext cx="2232248" cy="3236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Детский сад №175 «Непоседы»  комбинированного  вида</vt:lpstr>
      <vt:lpstr>Цель</vt:lpstr>
      <vt:lpstr>Задачи</vt:lpstr>
      <vt:lpstr>Актуальность</vt:lpstr>
      <vt:lpstr>Предполагаемый результат</vt:lpstr>
      <vt:lpstr>Практическая значимость работы</vt:lpstr>
      <vt:lpstr>Посев семян овощей и злаков 18.04.2022 год</vt:lpstr>
      <vt:lpstr>Слайд 8</vt:lpstr>
      <vt:lpstr>Слайд 9</vt:lpstr>
      <vt:lpstr>Посадка семян фасоли и кукурузы 20.04.2022 год</vt:lpstr>
      <vt:lpstr>Результат посева 25.04.2022 год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2022-04-17T16:58:30Z</dcterms:created>
  <dcterms:modified xsi:type="dcterms:W3CDTF">2022-04-25T17:46:53Z</dcterms:modified>
</cp:coreProperties>
</file>