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71" r:id="rId12"/>
    <p:sldId id="272" r:id="rId13"/>
    <p:sldId id="273" r:id="rId14"/>
    <p:sldId id="274" r:id="rId15"/>
    <p:sldId id="275" r:id="rId16"/>
    <p:sldId id="268" r:id="rId17"/>
    <p:sldId id="260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6C334-6876-425F-B50B-3ED439570FD1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9D40B-80A6-41C1-A8D4-1C989C0D0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28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9D40B-80A6-41C1-A8D4-1C989C0D044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15A6-7C51-46DE-8339-10C1A9AD399A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8D0D-1462-4A83-A370-B6081C6603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15A6-7C51-46DE-8339-10C1A9AD399A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8D0D-1462-4A83-A370-B6081C6603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15A6-7C51-46DE-8339-10C1A9AD399A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8D0D-1462-4A83-A370-B6081C6603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15A6-7C51-46DE-8339-10C1A9AD399A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8D0D-1462-4A83-A370-B6081C6603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15A6-7C51-46DE-8339-10C1A9AD399A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8D0D-1462-4A83-A370-B6081C6603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15A6-7C51-46DE-8339-10C1A9AD399A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8D0D-1462-4A83-A370-B6081C6603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15A6-7C51-46DE-8339-10C1A9AD399A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8D0D-1462-4A83-A370-B6081C6603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15A6-7C51-46DE-8339-10C1A9AD399A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8D0D-1462-4A83-A370-B6081C6603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15A6-7C51-46DE-8339-10C1A9AD399A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8D0D-1462-4A83-A370-B6081C6603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15A6-7C51-46DE-8339-10C1A9AD399A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8D0D-1462-4A83-A370-B6081C6603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15A6-7C51-46DE-8339-10C1A9AD399A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8D0D-1462-4A83-A370-B6081C6603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C15A6-7C51-46DE-8339-10C1A9AD399A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08D0D-1462-4A83-A370-B6081C6603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№175 «Непоседы» комбинированного вида 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85740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Конкурс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«Непобедимая и легендарная»</a:t>
            </a:r>
          </a:p>
          <a:p>
            <a:pPr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</a:p>
          <a:p>
            <a:pPr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</a:t>
            </a:r>
          </a:p>
          <a:p>
            <a:pPr>
              <a:buNone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</a:p>
          <a:p>
            <a:pPr>
              <a:buNone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</a:t>
            </a:r>
          </a:p>
          <a:p>
            <a:pPr>
              <a:buNone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</a:t>
            </a:r>
          </a:p>
          <a:p>
            <a:pPr>
              <a:buNone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ownloads\Картинки рабочий стол\vooruzhennye-sily-otkryt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4069384" cy="2808312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652120" y="5067471"/>
            <a:ext cx="309634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Воспитатели группы: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Халиева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Т.М.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Сенченко Т.Г.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Выставка конкурсных работ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Admin\Desktop\Новая папка\IMG-20220208-WA0002.jpg"/>
          <p:cNvPicPr>
            <a:picLocks noChangeAspect="1" noChangeArrowheads="1"/>
          </p:cNvPicPr>
          <p:nvPr/>
        </p:nvPicPr>
        <p:blipFill>
          <a:blip r:embed="rId2" cstate="print"/>
          <a:srcRect l="18500" t="3801" r="34250" b="-399"/>
          <a:stretch>
            <a:fillRect/>
          </a:stretch>
        </p:blipFill>
        <p:spPr bwMode="auto">
          <a:xfrm>
            <a:off x="2267744" y="1268760"/>
            <a:ext cx="4320480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Гости группы – военнослужащие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1"/>
            <a:ext cx="4019285" cy="22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32256" b="18132"/>
          <a:stretch>
            <a:fillRect/>
          </a:stretch>
        </p:blipFill>
        <p:spPr bwMode="auto">
          <a:xfrm>
            <a:off x="4932040" y="1412776"/>
            <a:ext cx="3704977" cy="326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t="4851" r="14660"/>
          <a:stretch>
            <a:fillRect/>
          </a:stretch>
        </p:blipFill>
        <p:spPr bwMode="auto">
          <a:xfrm>
            <a:off x="1259632" y="4149080"/>
            <a:ext cx="3761730" cy="235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Торжественная передача экспонатов выставки в музей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4497" r="18887"/>
          <a:stretch>
            <a:fillRect/>
          </a:stretch>
        </p:blipFill>
        <p:spPr bwMode="auto">
          <a:xfrm>
            <a:off x="323528" y="1484784"/>
            <a:ext cx="2065015" cy="341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6788" t="4851" r="56003"/>
          <a:stretch>
            <a:fillRect/>
          </a:stretch>
        </p:blipFill>
        <p:spPr bwMode="auto">
          <a:xfrm>
            <a:off x="3203848" y="1484784"/>
            <a:ext cx="235286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l="18010" t="5901" r="43600"/>
          <a:stretch>
            <a:fillRect/>
          </a:stretch>
        </p:blipFill>
        <p:spPr bwMode="auto">
          <a:xfrm>
            <a:off x="6012160" y="1556792"/>
            <a:ext cx="248700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 t="39934" r="28090" b="23448"/>
          <a:stretch>
            <a:fillRect/>
          </a:stretch>
        </p:blipFill>
        <p:spPr bwMode="auto">
          <a:xfrm>
            <a:off x="1547664" y="4149080"/>
            <a:ext cx="270442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 l="16234" r="4623"/>
          <a:stretch>
            <a:fillRect/>
          </a:stretch>
        </p:blipFill>
        <p:spPr bwMode="auto">
          <a:xfrm>
            <a:off x="4716016" y="4581128"/>
            <a:ext cx="283678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Интересная беседа с гостями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3088346" cy="204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t="29531" r="8651" b="17904"/>
          <a:stretch>
            <a:fillRect/>
          </a:stretch>
        </p:blipFill>
        <p:spPr bwMode="auto">
          <a:xfrm>
            <a:off x="4788024" y="1412776"/>
            <a:ext cx="225247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 l="8911" t="34031" r="2890" b="15766"/>
          <a:stretch>
            <a:fillRect/>
          </a:stretch>
        </p:blipFill>
        <p:spPr bwMode="auto">
          <a:xfrm>
            <a:off x="1259632" y="3212976"/>
            <a:ext cx="313107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Выставка детских работ в музее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в/ч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32" b="15045"/>
          <a:stretch>
            <a:fillRect/>
          </a:stretch>
        </p:blipFill>
        <p:spPr bwMode="auto">
          <a:xfrm>
            <a:off x="4355976" y="1484784"/>
            <a:ext cx="307423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699030"/>
            <a:ext cx="2952328" cy="221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501008"/>
            <a:ext cx="3521588" cy="264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556792"/>
            <a:ext cx="2723118" cy="204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рамках мероприятия посещение воспитанником с родителями «Поезда Победы»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556792"/>
            <a:ext cx="4025036" cy="226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76872"/>
            <a:ext cx="2332471" cy="414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348880"/>
            <a:ext cx="2251752" cy="40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Наши достижения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Новая папка\IMG-20220211-WA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268760"/>
            <a:ext cx="3393648" cy="4799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Сформировано понимание детьми важности праздника – Дня Российской Армии в жизни российского человека.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Стало заметно пробуждение в детях интереса и уважения к истории нашей Родины.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Произошло обогащение духовного мира детей.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Повышение компетентности родителей по данной проблеме.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764704"/>
            <a:ext cx="3960440" cy="151216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Admin\Downloads\Картинки рабочий стол\scale_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841" y="1600200"/>
            <a:ext cx="6736317" cy="45259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3648" y="548681"/>
            <a:ext cx="6048672" cy="64807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Гордимся армией родной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Формирование чувства патриотизма у детей старшего дошкольного возраста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Совершенствовать представления дошкольников о родах войск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 у детей познавательную активность.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у детей патриотические чувства к Родине.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Привлекать родителей к патриотическому воспитанию детей в семье.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           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Исторически сложилось так, что любовь к Родине, патриотизм во все времена в Российском государстве были чертой национального характера. Не менее важным условием нравственно-патриотического воспитания детей является  приобщение детей к изучению истории российского отечества. В настоящее время эта работа актуальна и особенно трудна, требует большого такта и терпения, так как в молодых семьях вопросы воспитания патриотизма, гражданственности не считаются важными и, зачастую, вызывают лишь недоумение. Поэтому основная работа возлагается на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военно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- патриотическое воспитание в детском саду.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44008" y="260648"/>
            <a:ext cx="3744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Пусть стране спокойно спиться.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месте с Рексом, мы границу,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Охраняем от врага.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Наша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служба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легка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76672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Есть для гордости причина,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Дед назвал меня мужчиной.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мужчины все должны,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Охранять покой страны.</a:t>
            </a:r>
            <a:endParaRPr lang="ru-RU" sz="1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1916832"/>
            <a:ext cx="2934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Встану я в ряды пилотов,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штурвалом самолета,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Небо синее и маму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Охранять прилежно стану.    </a:t>
            </a:r>
            <a:endParaRPr lang="ru-RU" sz="1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068959"/>
            <a:ext cx="331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отважный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капитан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Всех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свистать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Приказ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отдан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абордаж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Впереди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пираты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lang="ru-RU" sz="1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3212976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Шлем танкиста надевая,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Я присягу принимаю,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Клятву я даю, друзья,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Что стрелять не стану зря.</a:t>
            </a:r>
            <a:endParaRPr lang="ru-RU" sz="1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4725144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Шлем танкиста надевая,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присягу принимаю,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Клятву я даю, друзья,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стрелять не стану зря.</a:t>
            </a:r>
            <a:endParaRPr lang="ru-RU" sz="1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Совместное творчество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Admin\Desktop\Новая папка\IMG-20220207-WA0026.jpg"/>
          <p:cNvPicPr>
            <a:picLocks noChangeAspect="1" noChangeArrowheads="1"/>
          </p:cNvPicPr>
          <p:nvPr/>
        </p:nvPicPr>
        <p:blipFill>
          <a:blip r:embed="rId2" cstate="print"/>
          <a:srcRect b="24790"/>
          <a:stretch>
            <a:fillRect/>
          </a:stretch>
        </p:blipFill>
        <p:spPr bwMode="auto">
          <a:xfrm>
            <a:off x="611560" y="1196752"/>
            <a:ext cx="2585061" cy="3456384"/>
          </a:xfrm>
          <a:prstGeom prst="rect">
            <a:avLst/>
          </a:prstGeom>
          <a:noFill/>
        </p:spPr>
      </p:pic>
      <p:pic>
        <p:nvPicPr>
          <p:cNvPr id="19459" name="Picture 3" descr="C:\Users\Admin\Desktop\Новая папка\IMG-20220207-WA0027.jpg"/>
          <p:cNvPicPr>
            <a:picLocks noChangeAspect="1" noChangeArrowheads="1"/>
          </p:cNvPicPr>
          <p:nvPr/>
        </p:nvPicPr>
        <p:blipFill>
          <a:blip r:embed="rId3" cstate="print"/>
          <a:srcRect t="25045" r="19857" b="27871"/>
          <a:stretch>
            <a:fillRect/>
          </a:stretch>
        </p:blipFill>
        <p:spPr bwMode="auto">
          <a:xfrm>
            <a:off x="3851920" y="3789040"/>
            <a:ext cx="2688810" cy="2808312"/>
          </a:xfrm>
          <a:prstGeom prst="rect">
            <a:avLst/>
          </a:prstGeom>
          <a:noFill/>
        </p:spPr>
      </p:pic>
      <p:pic>
        <p:nvPicPr>
          <p:cNvPr id="19460" name="Picture 4" descr="C:\Users\Admin\Desktop\Новая папка\IMG-20220207-WA0038.jpg"/>
          <p:cNvPicPr>
            <a:picLocks noChangeAspect="1" noChangeArrowheads="1"/>
          </p:cNvPicPr>
          <p:nvPr/>
        </p:nvPicPr>
        <p:blipFill>
          <a:blip r:embed="rId4" cstate="print"/>
          <a:srcRect l="3538" t="23400" r="26375"/>
          <a:stretch>
            <a:fillRect/>
          </a:stretch>
        </p:blipFill>
        <p:spPr bwMode="auto">
          <a:xfrm>
            <a:off x="3779912" y="1196752"/>
            <a:ext cx="4450919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Поддержка мамы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Admin\Desktop\Новая папка\IMG-20220207-WA0022.jpg"/>
          <p:cNvPicPr>
            <a:picLocks noChangeAspect="1" noChangeArrowheads="1"/>
          </p:cNvPicPr>
          <p:nvPr/>
        </p:nvPicPr>
        <p:blipFill>
          <a:blip r:embed="rId2" cstate="print"/>
          <a:srcRect t="19879"/>
          <a:stretch>
            <a:fillRect/>
          </a:stretch>
        </p:blipFill>
        <p:spPr bwMode="auto">
          <a:xfrm>
            <a:off x="251520" y="1124744"/>
            <a:ext cx="2907480" cy="3096344"/>
          </a:xfrm>
          <a:prstGeom prst="rect">
            <a:avLst/>
          </a:prstGeom>
          <a:noFill/>
        </p:spPr>
      </p:pic>
      <p:pic>
        <p:nvPicPr>
          <p:cNvPr id="20483" name="Picture 3" descr="C:\Users\Admin\Desktop\Новая папка\IMG-20220207-WA0040.jpg"/>
          <p:cNvPicPr>
            <a:picLocks noChangeAspect="1" noChangeArrowheads="1"/>
          </p:cNvPicPr>
          <p:nvPr/>
        </p:nvPicPr>
        <p:blipFill>
          <a:blip r:embed="rId3" cstate="print"/>
          <a:srcRect l="16925" t="27600" r="33463" b="8001"/>
          <a:stretch>
            <a:fillRect/>
          </a:stretch>
        </p:blipFill>
        <p:spPr bwMode="auto">
          <a:xfrm flipV="1">
            <a:off x="4211960" y="1196752"/>
            <a:ext cx="3528391" cy="2232248"/>
          </a:xfrm>
          <a:prstGeom prst="rect">
            <a:avLst/>
          </a:prstGeom>
          <a:noFill/>
        </p:spPr>
      </p:pic>
      <p:pic>
        <p:nvPicPr>
          <p:cNvPr id="20484" name="Picture 4" descr="C:\Users\Admin\Desktop\Новая папка\IMG-20220207-WA0041.jpg"/>
          <p:cNvPicPr>
            <a:picLocks noChangeAspect="1" noChangeArrowheads="1"/>
          </p:cNvPicPr>
          <p:nvPr/>
        </p:nvPicPr>
        <p:blipFill>
          <a:blip r:embed="rId4" cstate="print"/>
          <a:srcRect l="10801" t="37400" r="25734" b="14301"/>
          <a:stretch>
            <a:fillRect/>
          </a:stretch>
        </p:blipFill>
        <p:spPr bwMode="auto">
          <a:xfrm>
            <a:off x="2699792" y="3501007"/>
            <a:ext cx="2221181" cy="3005127"/>
          </a:xfrm>
          <a:prstGeom prst="rect">
            <a:avLst/>
          </a:prstGeom>
          <a:noFill/>
        </p:spPr>
      </p:pic>
      <p:pic>
        <p:nvPicPr>
          <p:cNvPr id="20485" name="Picture 5" descr="C:\Users\Admin\Desktop\Новая папка\IMG-20220207-WA0042.jpg"/>
          <p:cNvPicPr>
            <a:picLocks noChangeAspect="1" noChangeArrowheads="1"/>
          </p:cNvPicPr>
          <p:nvPr/>
        </p:nvPicPr>
        <p:blipFill>
          <a:blip r:embed="rId5" cstate="print"/>
          <a:srcRect l="14563" t="26200" r="33463"/>
          <a:stretch>
            <a:fillRect/>
          </a:stretch>
        </p:blipFill>
        <p:spPr bwMode="auto">
          <a:xfrm>
            <a:off x="5148064" y="3573016"/>
            <a:ext cx="3516065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трудились вместе с мамой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Admin\Desktop\Новая папка\IMG-20220207-WA0025.jpg"/>
          <p:cNvPicPr>
            <a:picLocks noChangeAspect="1" noChangeArrowheads="1"/>
          </p:cNvPicPr>
          <p:nvPr/>
        </p:nvPicPr>
        <p:blipFill>
          <a:blip r:embed="rId2" cstate="print"/>
          <a:srcRect l="22832" r="31691" b="2751"/>
          <a:stretch>
            <a:fillRect/>
          </a:stretch>
        </p:blipFill>
        <p:spPr bwMode="auto">
          <a:xfrm>
            <a:off x="3635896" y="1196752"/>
            <a:ext cx="1934635" cy="2327082"/>
          </a:xfrm>
          <a:prstGeom prst="rect">
            <a:avLst/>
          </a:prstGeom>
          <a:noFill/>
        </p:spPr>
      </p:pic>
      <p:pic>
        <p:nvPicPr>
          <p:cNvPr id="21508" name="Picture 4" descr="C:\Users\Admin\Desktop\Новая папка\IMG-20220207-WA0014.jpg"/>
          <p:cNvPicPr>
            <a:picLocks noChangeAspect="1" noChangeArrowheads="1"/>
          </p:cNvPicPr>
          <p:nvPr/>
        </p:nvPicPr>
        <p:blipFill>
          <a:blip r:embed="rId3" cstate="print"/>
          <a:srcRect l="12201" t="24800" r="31573"/>
          <a:stretch>
            <a:fillRect/>
          </a:stretch>
        </p:blipFill>
        <p:spPr bwMode="auto">
          <a:xfrm>
            <a:off x="5940152" y="1196752"/>
            <a:ext cx="2871484" cy="2160240"/>
          </a:xfrm>
          <a:prstGeom prst="rect">
            <a:avLst/>
          </a:prstGeom>
          <a:noFill/>
        </p:spPr>
      </p:pic>
      <p:pic>
        <p:nvPicPr>
          <p:cNvPr id="2050" name="Picture 2" descr="C:\Users\Admin\Desktop\Новая папка\IMG-20220212-WA0010.jpg"/>
          <p:cNvPicPr>
            <a:picLocks noChangeAspect="1" noChangeArrowheads="1"/>
          </p:cNvPicPr>
          <p:nvPr/>
        </p:nvPicPr>
        <p:blipFill>
          <a:blip r:embed="rId4" cstate="print"/>
          <a:srcRect l="17850" t="16537" r="34901" b="10226"/>
          <a:stretch>
            <a:fillRect/>
          </a:stretch>
        </p:blipFill>
        <p:spPr bwMode="auto">
          <a:xfrm>
            <a:off x="6372200" y="3573016"/>
            <a:ext cx="1084251" cy="2987713"/>
          </a:xfrm>
          <a:prstGeom prst="rect">
            <a:avLst/>
          </a:prstGeom>
          <a:noFill/>
        </p:spPr>
      </p:pic>
      <p:pic>
        <p:nvPicPr>
          <p:cNvPr id="2051" name="Picture 3" descr="C:\Users\Admin\Desktop\Новая папка\IMG-20220210-WA0017.jpg"/>
          <p:cNvPicPr>
            <a:picLocks noChangeAspect="1" noChangeArrowheads="1"/>
          </p:cNvPicPr>
          <p:nvPr/>
        </p:nvPicPr>
        <p:blipFill>
          <a:blip r:embed="rId5" cstate="print"/>
          <a:srcRect l="20469" t="8001" r="23422"/>
          <a:stretch>
            <a:fillRect/>
          </a:stretch>
        </p:blipFill>
        <p:spPr bwMode="auto">
          <a:xfrm>
            <a:off x="251520" y="1268760"/>
            <a:ext cx="2664296" cy="2457314"/>
          </a:xfrm>
          <a:prstGeom prst="rect">
            <a:avLst/>
          </a:prstGeom>
          <a:noFill/>
        </p:spPr>
      </p:pic>
      <p:pic>
        <p:nvPicPr>
          <p:cNvPr id="2052" name="Picture 4" descr="C:\Users\Admin\Desktop\Новая папка\IMG-20220210-WA0021.jpg"/>
          <p:cNvPicPr>
            <a:picLocks noChangeAspect="1" noChangeArrowheads="1"/>
          </p:cNvPicPr>
          <p:nvPr/>
        </p:nvPicPr>
        <p:blipFill>
          <a:blip r:embed="rId6" cstate="print"/>
          <a:srcRect l="6951" t="35235" r="25850" b="5704"/>
          <a:stretch>
            <a:fillRect/>
          </a:stretch>
        </p:blipFill>
        <p:spPr bwMode="auto">
          <a:xfrm>
            <a:off x="3707904" y="3573016"/>
            <a:ext cx="1944216" cy="3037837"/>
          </a:xfrm>
          <a:prstGeom prst="rect">
            <a:avLst/>
          </a:prstGeom>
          <a:noFill/>
        </p:spPr>
      </p:pic>
      <p:pic>
        <p:nvPicPr>
          <p:cNvPr id="2053" name="Picture 5" descr="C:\Users\Admin\Desktop\Новая папка\IMG-20220212-WA0011.jpg"/>
          <p:cNvPicPr>
            <a:picLocks noChangeAspect="1" noChangeArrowheads="1"/>
          </p:cNvPicPr>
          <p:nvPr/>
        </p:nvPicPr>
        <p:blipFill>
          <a:blip r:embed="rId7" cstate="print"/>
          <a:srcRect l="8001" t="13972" r="27950" b="19288"/>
          <a:stretch>
            <a:fillRect/>
          </a:stretch>
        </p:blipFill>
        <p:spPr bwMode="auto">
          <a:xfrm>
            <a:off x="1403648" y="3861048"/>
            <a:ext cx="1440160" cy="2667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Непобедимая и легендарная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Admin\Desktop\Новая папка\IMG-20220207-WA0045.jpg"/>
          <p:cNvPicPr>
            <a:picLocks noChangeAspect="1" noChangeArrowheads="1"/>
          </p:cNvPicPr>
          <p:nvPr/>
        </p:nvPicPr>
        <p:blipFill>
          <a:blip r:embed="rId2" cstate="print"/>
          <a:srcRect l="16138" t="30400" r="37400" b="6601"/>
          <a:stretch>
            <a:fillRect/>
          </a:stretch>
        </p:blipFill>
        <p:spPr bwMode="auto">
          <a:xfrm>
            <a:off x="323528" y="1268760"/>
            <a:ext cx="3587599" cy="2736304"/>
          </a:xfrm>
          <a:prstGeom prst="rect">
            <a:avLst/>
          </a:prstGeom>
          <a:noFill/>
        </p:spPr>
      </p:pic>
      <p:pic>
        <p:nvPicPr>
          <p:cNvPr id="22531" name="Picture 3" descr="C:\Users\Admin\Desktop\Новая папка\IMG-20220207-WA0043.jpg"/>
          <p:cNvPicPr>
            <a:picLocks noChangeAspect="1" noChangeArrowheads="1"/>
          </p:cNvPicPr>
          <p:nvPr/>
        </p:nvPicPr>
        <p:blipFill>
          <a:blip r:embed="rId3" cstate="print"/>
          <a:srcRect l="16537" t="26200" r="33463" b="8001"/>
          <a:stretch>
            <a:fillRect/>
          </a:stretch>
        </p:blipFill>
        <p:spPr bwMode="auto">
          <a:xfrm>
            <a:off x="4572000" y="1196752"/>
            <a:ext cx="3793787" cy="2808312"/>
          </a:xfrm>
          <a:prstGeom prst="rect">
            <a:avLst/>
          </a:prstGeom>
          <a:noFill/>
        </p:spPr>
      </p:pic>
      <p:pic>
        <p:nvPicPr>
          <p:cNvPr id="22532" name="Picture 4" descr="C:\Users\Admin\Desktop\Новая папка\IMG-20220207-WA0044.jpg"/>
          <p:cNvPicPr>
            <a:picLocks noChangeAspect="1" noChangeArrowheads="1"/>
          </p:cNvPicPr>
          <p:nvPr/>
        </p:nvPicPr>
        <p:blipFill>
          <a:blip r:embed="rId4" cstate="print"/>
          <a:srcRect l="16926" t="26200" r="35825" b="9401"/>
          <a:stretch>
            <a:fillRect/>
          </a:stretch>
        </p:blipFill>
        <p:spPr bwMode="auto">
          <a:xfrm>
            <a:off x="755576" y="3717032"/>
            <a:ext cx="3744416" cy="287071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7969" t="23750" r="27063"/>
          <a:stretch>
            <a:fillRect/>
          </a:stretch>
        </p:blipFill>
        <p:spPr bwMode="auto">
          <a:xfrm>
            <a:off x="4499992" y="3789040"/>
            <a:ext cx="4176464" cy="275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220</Words>
  <Application>Microsoft Office PowerPoint</Application>
  <PresentationFormat>Экран (4:3)</PresentationFormat>
  <Paragraphs>75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Муниципальное бюджетное дошкольное образовательное учреждение Детский сад №175 «Непоседы» комбинированного вида </vt:lpstr>
      <vt:lpstr>Цель: </vt:lpstr>
      <vt:lpstr>Задачи:</vt:lpstr>
      <vt:lpstr>Актуальность</vt:lpstr>
      <vt:lpstr>Презентация PowerPoint</vt:lpstr>
      <vt:lpstr>Совместное творчество</vt:lpstr>
      <vt:lpstr>Поддержка мамы</vt:lpstr>
      <vt:lpstr>Мы трудились вместе с мамой</vt:lpstr>
      <vt:lpstr>Непобедимая и легендарная</vt:lpstr>
      <vt:lpstr>Выставка конкурсных работ</vt:lpstr>
      <vt:lpstr>Гости группы – военнослужащие   </vt:lpstr>
      <vt:lpstr>Торжественная передача экспонатов выставки в музей </vt:lpstr>
      <vt:lpstr>Интересная беседа с гостями</vt:lpstr>
      <vt:lpstr>Выставка детских работ в музее  в/ч </vt:lpstr>
      <vt:lpstr>В рамках мероприятия посещение воспитанником с родителями «Поезда Победы»</vt:lpstr>
      <vt:lpstr>Наши достижения</vt:lpstr>
      <vt:lpstr>Итоги: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№175 «Непоседы» комбинированного вида </dc:title>
  <dc:creator>Admin</dc:creator>
  <cp:lastModifiedBy>Людмила Нехаева</cp:lastModifiedBy>
  <cp:revision>25</cp:revision>
  <dcterms:created xsi:type="dcterms:W3CDTF">2022-02-07T13:26:53Z</dcterms:created>
  <dcterms:modified xsi:type="dcterms:W3CDTF">2022-05-13T11:06:23Z</dcterms:modified>
</cp:coreProperties>
</file>