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DEA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80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Осетинский орнамен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2186109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712" y="125000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3194221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715" y="4194318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713" y="513843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6032985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24189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595" y="220286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362" y="1266761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595" y="3210979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365" y="4211076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363" y="5155195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595" y="604974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784595" y="241892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1099" y="212817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0866" y="119206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1099" y="3136285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0869" y="4136382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0867" y="5080501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1099" y="5975049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321099" y="18395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690" y="2186109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457" y="125000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690" y="3194221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460" y="4194318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458" y="513843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690" y="6032985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648690" y="24189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672" y="1367935"/>
            <a:ext cx="2578832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244959" y="16542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образования ФМС г. Владикавказа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ВМКУ «Организационно Методический центр</a:t>
            </a:r>
            <a:r>
              <a:rPr lang="ru-RU" sz="105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323512" y="858779"/>
            <a:ext cx="32809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методическое объединение музыкальных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руководителей </a:t>
            </a:r>
            <a:r>
              <a:rPr lang="ru-RU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ДОУ 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299503" y="3982123"/>
            <a:ext cx="3304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"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народной культуре посредством "Народного календаря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</a:t>
            </a:r>
            <a:r>
              <a:rPr lang="ru-RU" sz="1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подготовительной группы</a:t>
            </a:r>
            <a:r>
              <a:rPr lang="ru-RU" sz="1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</a:p>
          <a:p>
            <a:pPr algn="ctr"/>
            <a:endParaRPr lang="ru-RU" sz="16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solidFill>
                  <a:srgbClr val="FE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1600" dirty="0">
                <a:solidFill>
                  <a:srgbClr val="FEC2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руководитель:Харебова З.Х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091567" y="3021356"/>
            <a:ext cx="1499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175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«Непоседы»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Владикавказ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68099" y="6416788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Владикавказ 2022г.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47927" y="4547474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проведения - 24 ноября 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мероприятия – 10.00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проведение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 175 «Непоседы» </a:t>
            </a: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Адрес: г. Владикавказ</a:t>
            </a: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Спутник № 40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AutoShape 2" descr="blob:https://web.whatsapp.com/c9058640-d5f5-4305-9774-29c50103559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4" name="AutoShape 4" descr="blob:https://web.whatsapp.com/c9058640-d5f5-4305-9774-29c50103559f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b="6043"/>
          <a:stretch/>
        </p:blipFill>
        <p:spPr bwMode="auto">
          <a:xfrm>
            <a:off x="843546" y="690865"/>
            <a:ext cx="2833098" cy="289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43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11560" y="274400"/>
            <a:ext cx="3744416" cy="5958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мероприятия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1.Вступительное слово.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ВМКУ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 Методический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центра» 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Алдатовой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Татьяны Фёдоровны.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"Приобщение детей к народной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культуре посредством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"Народного календаря".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с детьми подготовительной группы.. </a:t>
            </a:r>
          </a:p>
          <a:p>
            <a:pPr marL="0" indent="0">
              <a:buNone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Харебова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З.Х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Презентация из опыта работы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руководителя МБДОУ № 175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Харебовой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Зарины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Хазбиевны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детей к народной культуре посредством "Народного календаря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marL="0" indent="0">
              <a:buNone/>
            </a:pP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Деловая Игра. Руководитель методического объединения музыкальных руководителей Паршикова Е.Н. МБДОУ № 96.</a:t>
            </a:r>
          </a:p>
          <a:p>
            <a:pPr algn="ctr"/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0032" y="260648"/>
            <a:ext cx="4104456" cy="62311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«Ты вспомнишь не страну большую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Какую ты изъездил и узнал,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Ты вспомнишь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одину –такую,</a:t>
            </a:r>
          </a:p>
          <a:p>
            <a:pPr marL="0" indent="0"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Какой её ты с детства увидал»</a:t>
            </a:r>
          </a:p>
          <a:p>
            <a:pPr marL="0" indent="0"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Константин Симонов</a:t>
            </a: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2186109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712" y="1250003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3194221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715" y="4194318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713" y="513843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6021512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39945" y="233756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627" y="2280327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394" y="1344221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627" y="3288439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397" y="4288536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395" y="5232655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627" y="6115730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Осетинский орнамен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4072627" y="327974"/>
            <a:ext cx="742147" cy="60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8" t="16885" r="3598" b="25182"/>
          <a:stretch/>
        </p:blipFill>
        <p:spPr bwMode="auto">
          <a:xfrm>
            <a:off x="4932040" y="434442"/>
            <a:ext cx="3993044" cy="168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8" t="6527" b="4543"/>
          <a:stretch/>
        </p:blipFill>
        <p:spPr bwMode="auto">
          <a:xfrm>
            <a:off x="5220072" y="3623271"/>
            <a:ext cx="3230072" cy="319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0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194</Words>
  <Application>Microsoft Office PowerPoint</Application>
  <PresentationFormat>Экран (4:3)</PresentationFormat>
  <Paragraphs>41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Людмила Нехаева</dc:creator>
  <cp:lastModifiedBy>Людмила Нехаева</cp:lastModifiedBy>
  <cp:revision>8</cp:revision>
  <cp:lastPrinted>2022-11-23T15:00:19Z</cp:lastPrinted>
  <dcterms:created xsi:type="dcterms:W3CDTF">2022-11-23T14:05:21Z</dcterms:created>
  <dcterms:modified xsi:type="dcterms:W3CDTF">2022-12-01T12:52:47Z</dcterms:modified>
</cp:coreProperties>
</file>